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58" r:id="rId8"/>
    <p:sldId id="259" r:id="rId9"/>
    <p:sldId id="261" r:id="rId10"/>
    <p:sldId id="260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B44763-5FC2-44A1-BC3C-862042C846CE}" v="18" dt="2022-01-25T17:19:43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2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Hanson" userId="df68d629-235b-4f76-9ad2-5da2620e892e" providerId="ADAL" clId="{70B44763-5FC2-44A1-BC3C-862042C846CE}"/>
    <pc:docChg chg="undo custSel addSld delSld modSld">
      <pc:chgData name="Benjamin Hanson" userId="df68d629-235b-4f76-9ad2-5da2620e892e" providerId="ADAL" clId="{70B44763-5FC2-44A1-BC3C-862042C846CE}" dt="2022-01-25T17:19:47.091" v="312" actId="962"/>
      <pc:docMkLst>
        <pc:docMk/>
      </pc:docMkLst>
      <pc:sldChg chg="modSp new mod">
        <pc:chgData name="Benjamin Hanson" userId="df68d629-235b-4f76-9ad2-5da2620e892e" providerId="ADAL" clId="{70B44763-5FC2-44A1-BC3C-862042C846CE}" dt="2022-01-25T16:13:53.137" v="17" actId="20577"/>
        <pc:sldMkLst>
          <pc:docMk/>
          <pc:sldMk cId="1638776533" sldId="256"/>
        </pc:sldMkLst>
        <pc:spChg chg="mod">
          <ac:chgData name="Benjamin Hanson" userId="df68d629-235b-4f76-9ad2-5da2620e892e" providerId="ADAL" clId="{70B44763-5FC2-44A1-BC3C-862042C846CE}" dt="2022-01-25T16:13:53.137" v="17" actId="20577"/>
          <ac:spMkLst>
            <pc:docMk/>
            <pc:sldMk cId="1638776533" sldId="256"/>
            <ac:spMk id="2" creationId="{0982615D-498F-430A-B93F-4E85041842A7}"/>
          </ac:spMkLst>
        </pc:spChg>
      </pc:sldChg>
      <pc:sldChg chg="new del">
        <pc:chgData name="Benjamin Hanson" userId="df68d629-235b-4f76-9ad2-5da2620e892e" providerId="ADAL" clId="{70B44763-5FC2-44A1-BC3C-862042C846CE}" dt="2022-01-25T16:14:03.569" v="20" actId="47"/>
        <pc:sldMkLst>
          <pc:docMk/>
          <pc:sldMk cId="320393678" sldId="257"/>
        </pc:sldMkLst>
      </pc:sldChg>
      <pc:sldChg chg="addSp delSp modSp new mod">
        <pc:chgData name="Benjamin Hanson" userId="df68d629-235b-4f76-9ad2-5da2620e892e" providerId="ADAL" clId="{70B44763-5FC2-44A1-BC3C-862042C846CE}" dt="2022-01-25T16:16:09.783" v="81" actId="1076"/>
        <pc:sldMkLst>
          <pc:docMk/>
          <pc:sldMk cId="3237858801" sldId="258"/>
        </pc:sldMkLst>
        <pc:spChg chg="mod">
          <ac:chgData name="Benjamin Hanson" userId="df68d629-235b-4f76-9ad2-5da2620e892e" providerId="ADAL" clId="{70B44763-5FC2-44A1-BC3C-862042C846CE}" dt="2022-01-25T16:14:33.506" v="74" actId="1076"/>
          <ac:spMkLst>
            <pc:docMk/>
            <pc:sldMk cId="3237858801" sldId="258"/>
            <ac:spMk id="2" creationId="{6B23B60B-BDFB-41CB-BDC6-048AA3E2224D}"/>
          </ac:spMkLst>
        </pc:spChg>
        <pc:spChg chg="del">
          <ac:chgData name="Benjamin Hanson" userId="df68d629-235b-4f76-9ad2-5da2620e892e" providerId="ADAL" clId="{70B44763-5FC2-44A1-BC3C-862042C846CE}" dt="2022-01-25T16:14:06.838" v="21" actId="478"/>
          <ac:spMkLst>
            <pc:docMk/>
            <pc:sldMk cId="3237858801" sldId="258"/>
            <ac:spMk id="3" creationId="{6D75E56A-DFCD-4A88-8BD2-8E3B96BFEB2B}"/>
          </ac:spMkLst>
        </pc:spChg>
        <pc:picChg chg="add mod">
          <ac:chgData name="Benjamin Hanson" userId="df68d629-235b-4f76-9ad2-5da2620e892e" providerId="ADAL" clId="{70B44763-5FC2-44A1-BC3C-862042C846CE}" dt="2022-01-25T16:16:09.783" v="81" actId="1076"/>
          <ac:picMkLst>
            <pc:docMk/>
            <pc:sldMk cId="3237858801" sldId="258"/>
            <ac:picMk id="5" creationId="{795379C3-261D-476D-87AE-EFE3F8DB8BB7}"/>
          </ac:picMkLst>
        </pc:picChg>
      </pc:sldChg>
      <pc:sldChg chg="addSp delSp modSp new mod setBg">
        <pc:chgData name="Benjamin Hanson" userId="df68d629-235b-4f76-9ad2-5da2620e892e" providerId="ADAL" clId="{70B44763-5FC2-44A1-BC3C-862042C846CE}" dt="2022-01-25T16:19:57.415" v="181" actId="1036"/>
        <pc:sldMkLst>
          <pc:docMk/>
          <pc:sldMk cId="1555045433" sldId="259"/>
        </pc:sldMkLst>
        <pc:spChg chg="del">
          <ac:chgData name="Benjamin Hanson" userId="df68d629-235b-4f76-9ad2-5da2620e892e" providerId="ADAL" clId="{70B44763-5FC2-44A1-BC3C-862042C846CE}" dt="2022-01-25T16:16:15.768" v="84" actId="478"/>
          <ac:spMkLst>
            <pc:docMk/>
            <pc:sldMk cId="1555045433" sldId="259"/>
            <ac:spMk id="2" creationId="{D09915EC-2A79-48B9-BAB7-0617B23AF941}"/>
          </ac:spMkLst>
        </pc:spChg>
        <pc:spChg chg="del">
          <ac:chgData name="Benjamin Hanson" userId="df68d629-235b-4f76-9ad2-5da2620e892e" providerId="ADAL" clId="{70B44763-5FC2-44A1-BC3C-862042C846CE}" dt="2022-01-25T16:16:14.576" v="83" actId="478"/>
          <ac:spMkLst>
            <pc:docMk/>
            <pc:sldMk cId="1555045433" sldId="259"/>
            <ac:spMk id="3" creationId="{EF96384F-CCC1-4B3C-B9F2-A48DE81123C1}"/>
          </ac:spMkLst>
        </pc:spChg>
        <pc:picChg chg="add mod">
          <ac:chgData name="Benjamin Hanson" userId="df68d629-235b-4f76-9ad2-5da2620e892e" providerId="ADAL" clId="{70B44763-5FC2-44A1-BC3C-862042C846CE}" dt="2022-01-25T16:19:57.415" v="181" actId="1036"/>
          <ac:picMkLst>
            <pc:docMk/>
            <pc:sldMk cId="1555045433" sldId="259"/>
            <ac:picMk id="5" creationId="{C787DB0B-D0A4-4273-AF8F-219A39DEBF8C}"/>
          </ac:picMkLst>
        </pc:picChg>
        <pc:picChg chg="add mod">
          <ac:chgData name="Benjamin Hanson" userId="df68d629-235b-4f76-9ad2-5da2620e892e" providerId="ADAL" clId="{70B44763-5FC2-44A1-BC3C-862042C846CE}" dt="2022-01-25T16:19:51.324" v="161" actId="1035"/>
          <ac:picMkLst>
            <pc:docMk/>
            <pc:sldMk cId="1555045433" sldId="259"/>
            <ac:picMk id="7" creationId="{82F5860B-3712-44A7-AC0A-D1023F2DB7CB}"/>
          </ac:picMkLst>
        </pc:picChg>
        <pc:picChg chg="add del mod modCrop">
          <ac:chgData name="Benjamin Hanson" userId="df68d629-235b-4f76-9ad2-5da2620e892e" providerId="ADAL" clId="{70B44763-5FC2-44A1-BC3C-862042C846CE}" dt="2022-01-25T16:19:19.293" v="135"/>
          <ac:picMkLst>
            <pc:docMk/>
            <pc:sldMk cId="1555045433" sldId="259"/>
            <ac:picMk id="8" creationId="{2DC7CABD-C063-4784-9E1F-29E4097F083E}"/>
          </ac:picMkLst>
        </pc:picChg>
      </pc:sldChg>
      <pc:sldChg chg="addSp delSp modSp new mod">
        <pc:chgData name="Benjamin Hanson" userId="df68d629-235b-4f76-9ad2-5da2620e892e" providerId="ADAL" clId="{70B44763-5FC2-44A1-BC3C-862042C846CE}" dt="2022-01-25T16:21:41.907" v="203" actId="27614"/>
        <pc:sldMkLst>
          <pc:docMk/>
          <pc:sldMk cId="2279644511" sldId="260"/>
        </pc:sldMkLst>
        <pc:spChg chg="del">
          <ac:chgData name="Benjamin Hanson" userId="df68d629-235b-4f76-9ad2-5da2620e892e" providerId="ADAL" clId="{70B44763-5FC2-44A1-BC3C-862042C846CE}" dt="2022-01-25T16:21:15.658" v="200" actId="478"/>
          <ac:spMkLst>
            <pc:docMk/>
            <pc:sldMk cId="2279644511" sldId="260"/>
            <ac:spMk id="2" creationId="{E1BD90FD-0DD2-45DA-B45B-3BEEEDA8B273}"/>
          </ac:spMkLst>
        </pc:spChg>
        <pc:spChg chg="del">
          <ac:chgData name="Benjamin Hanson" userId="df68d629-235b-4f76-9ad2-5da2620e892e" providerId="ADAL" clId="{70B44763-5FC2-44A1-BC3C-862042C846CE}" dt="2022-01-25T16:21:17.568" v="201" actId="478"/>
          <ac:spMkLst>
            <pc:docMk/>
            <pc:sldMk cId="2279644511" sldId="260"/>
            <ac:spMk id="3" creationId="{E4DCD132-A6CE-4E9F-9DA0-37220D3D780F}"/>
          </ac:spMkLst>
        </pc:spChg>
        <pc:picChg chg="add mod">
          <ac:chgData name="Benjamin Hanson" userId="df68d629-235b-4f76-9ad2-5da2620e892e" providerId="ADAL" clId="{70B44763-5FC2-44A1-BC3C-862042C846CE}" dt="2022-01-25T16:21:41.907" v="203" actId="27614"/>
          <ac:picMkLst>
            <pc:docMk/>
            <pc:sldMk cId="2279644511" sldId="260"/>
            <ac:picMk id="5" creationId="{BFB3A942-B365-4538-911C-F34C8AD70C1A}"/>
          </ac:picMkLst>
        </pc:picChg>
      </pc:sldChg>
      <pc:sldChg chg="modSp add mod">
        <pc:chgData name="Benjamin Hanson" userId="df68d629-235b-4f76-9ad2-5da2620e892e" providerId="ADAL" clId="{70B44763-5FC2-44A1-BC3C-862042C846CE}" dt="2022-01-25T16:21:06.167" v="199" actId="1076"/>
        <pc:sldMkLst>
          <pc:docMk/>
          <pc:sldMk cId="4015445784" sldId="261"/>
        </pc:sldMkLst>
        <pc:picChg chg="mod modCrop">
          <ac:chgData name="Benjamin Hanson" userId="df68d629-235b-4f76-9ad2-5da2620e892e" providerId="ADAL" clId="{70B44763-5FC2-44A1-BC3C-862042C846CE}" dt="2022-01-25T16:21:06.167" v="199" actId="1076"/>
          <ac:picMkLst>
            <pc:docMk/>
            <pc:sldMk cId="4015445784" sldId="261"/>
            <ac:picMk id="5" creationId="{C787DB0B-D0A4-4273-AF8F-219A39DEBF8C}"/>
          </ac:picMkLst>
        </pc:picChg>
        <pc:picChg chg="mod modCrop">
          <ac:chgData name="Benjamin Hanson" userId="df68d629-235b-4f76-9ad2-5da2620e892e" providerId="ADAL" clId="{70B44763-5FC2-44A1-BC3C-862042C846CE}" dt="2022-01-25T16:21:01.295" v="198" actId="1076"/>
          <ac:picMkLst>
            <pc:docMk/>
            <pc:sldMk cId="4015445784" sldId="261"/>
            <ac:picMk id="7" creationId="{82F5860B-3712-44A7-AC0A-D1023F2DB7CB}"/>
          </ac:picMkLst>
        </pc:picChg>
      </pc:sldChg>
      <pc:sldChg chg="addSp delSp modSp new mod setBg">
        <pc:chgData name="Benjamin Hanson" userId="df68d629-235b-4f76-9ad2-5da2620e892e" providerId="ADAL" clId="{70B44763-5FC2-44A1-BC3C-862042C846CE}" dt="2022-01-25T16:22:16.546" v="211" actId="26606"/>
        <pc:sldMkLst>
          <pc:docMk/>
          <pc:sldMk cId="4077944458" sldId="262"/>
        </pc:sldMkLst>
        <pc:spChg chg="del">
          <ac:chgData name="Benjamin Hanson" userId="df68d629-235b-4f76-9ad2-5da2620e892e" providerId="ADAL" clId="{70B44763-5FC2-44A1-BC3C-862042C846CE}" dt="2022-01-25T16:21:50.104" v="205" actId="478"/>
          <ac:spMkLst>
            <pc:docMk/>
            <pc:sldMk cId="4077944458" sldId="262"/>
            <ac:spMk id="2" creationId="{52811372-99E6-4481-AC56-ACC7320642C2}"/>
          </ac:spMkLst>
        </pc:spChg>
        <pc:spChg chg="del">
          <ac:chgData name="Benjamin Hanson" userId="df68d629-235b-4f76-9ad2-5da2620e892e" providerId="ADAL" clId="{70B44763-5FC2-44A1-BC3C-862042C846CE}" dt="2022-01-25T16:21:51" v="206" actId="478"/>
          <ac:spMkLst>
            <pc:docMk/>
            <pc:sldMk cId="4077944458" sldId="262"/>
            <ac:spMk id="3" creationId="{8BAE094D-36DE-4516-B88D-712859C74557}"/>
          </ac:spMkLst>
        </pc:spChg>
        <pc:spChg chg="add del">
          <ac:chgData name="Benjamin Hanson" userId="df68d629-235b-4f76-9ad2-5da2620e892e" providerId="ADAL" clId="{70B44763-5FC2-44A1-BC3C-862042C846CE}" dt="2022-01-25T16:22:16.546" v="211" actId="26606"/>
          <ac:spMkLst>
            <pc:docMk/>
            <pc:sldMk cId="4077944458" sldId="262"/>
            <ac:spMk id="10" creationId="{F3060C83-F051-4F0E-ABAD-AA0DFC48B218}"/>
          </ac:spMkLst>
        </pc:spChg>
        <pc:spChg chg="add del">
          <ac:chgData name="Benjamin Hanson" userId="df68d629-235b-4f76-9ad2-5da2620e892e" providerId="ADAL" clId="{70B44763-5FC2-44A1-BC3C-862042C846CE}" dt="2022-01-25T16:22:16.546" v="211" actId="26606"/>
          <ac:spMkLst>
            <pc:docMk/>
            <pc:sldMk cId="4077944458" sldId="262"/>
            <ac:spMk id="12" creationId="{83C98ABE-055B-441F-B07E-44F97F083C39}"/>
          </ac:spMkLst>
        </pc:spChg>
        <pc:spChg chg="add del">
          <ac:chgData name="Benjamin Hanson" userId="df68d629-235b-4f76-9ad2-5da2620e892e" providerId="ADAL" clId="{70B44763-5FC2-44A1-BC3C-862042C846CE}" dt="2022-01-25T16:22:16.546" v="211" actId="26606"/>
          <ac:spMkLst>
            <pc:docMk/>
            <pc:sldMk cId="4077944458" sldId="262"/>
            <ac:spMk id="14" creationId="{29FDB030-9B49-4CED-8CCD-4D99382388AC}"/>
          </ac:spMkLst>
        </pc:spChg>
        <pc:spChg chg="add del">
          <ac:chgData name="Benjamin Hanson" userId="df68d629-235b-4f76-9ad2-5da2620e892e" providerId="ADAL" clId="{70B44763-5FC2-44A1-BC3C-862042C846CE}" dt="2022-01-25T16:22:16.546" v="211" actId="26606"/>
          <ac:spMkLst>
            <pc:docMk/>
            <pc:sldMk cId="4077944458" sldId="262"/>
            <ac:spMk id="16" creationId="{3783CA14-24A1-485C-8B30-D6A5D87987AD}"/>
          </ac:spMkLst>
        </pc:spChg>
        <pc:spChg chg="add del">
          <ac:chgData name="Benjamin Hanson" userId="df68d629-235b-4f76-9ad2-5da2620e892e" providerId="ADAL" clId="{70B44763-5FC2-44A1-BC3C-862042C846CE}" dt="2022-01-25T16:22:16.546" v="211" actId="26606"/>
          <ac:spMkLst>
            <pc:docMk/>
            <pc:sldMk cId="4077944458" sldId="262"/>
            <ac:spMk id="18" creationId="{9A97C86A-04D6-40F7-AE84-31AB43E6A846}"/>
          </ac:spMkLst>
        </pc:spChg>
        <pc:spChg chg="add del">
          <ac:chgData name="Benjamin Hanson" userId="df68d629-235b-4f76-9ad2-5da2620e892e" providerId="ADAL" clId="{70B44763-5FC2-44A1-BC3C-862042C846CE}" dt="2022-01-25T16:22:16.546" v="211" actId="26606"/>
          <ac:spMkLst>
            <pc:docMk/>
            <pc:sldMk cId="4077944458" sldId="262"/>
            <ac:spMk id="20" creationId="{FF9F2414-84E8-453E-B1F3-389FDE8192D9}"/>
          </ac:spMkLst>
        </pc:spChg>
        <pc:spChg chg="add del">
          <ac:chgData name="Benjamin Hanson" userId="df68d629-235b-4f76-9ad2-5da2620e892e" providerId="ADAL" clId="{70B44763-5FC2-44A1-BC3C-862042C846CE}" dt="2022-01-25T16:22:16.546" v="211" actId="26606"/>
          <ac:spMkLst>
            <pc:docMk/>
            <pc:sldMk cId="4077944458" sldId="262"/>
            <ac:spMk id="22" creationId="{3ECA69A1-7536-43AC-85EF-C7106179F5ED}"/>
          </ac:spMkLst>
        </pc:spChg>
        <pc:picChg chg="add mod">
          <ac:chgData name="Benjamin Hanson" userId="df68d629-235b-4f76-9ad2-5da2620e892e" providerId="ADAL" clId="{70B44763-5FC2-44A1-BC3C-862042C846CE}" dt="2022-01-25T16:22:16.546" v="211" actId="26606"/>
          <ac:picMkLst>
            <pc:docMk/>
            <pc:sldMk cId="4077944458" sldId="262"/>
            <ac:picMk id="5" creationId="{05DB5B77-7A27-4D66-B67D-B6CC2E7EB9E5}"/>
          </ac:picMkLst>
        </pc:picChg>
      </pc:sldChg>
      <pc:sldChg chg="addSp delSp modSp new add del mod setBg">
        <pc:chgData name="Benjamin Hanson" userId="df68d629-235b-4f76-9ad2-5da2620e892e" providerId="ADAL" clId="{70B44763-5FC2-44A1-BC3C-862042C846CE}" dt="2022-01-25T17:11:56.294" v="284" actId="962"/>
        <pc:sldMkLst>
          <pc:docMk/>
          <pc:sldMk cId="179756584" sldId="263"/>
        </pc:sldMkLst>
        <pc:spChg chg="del">
          <ac:chgData name="Benjamin Hanson" userId="df68d629-235b-4f76-9ad2-5da2620e892e" providerId="ADAL" clId="{70B44763-5FC2-44A1-BC3C-862042C846CE}" dt="2022-01-25T16:22:25.151" v="214" actId="478"/>
          <ac:spMkLst>
            <pc:docMk/>
            <pc:sldMk cId="179756584" sldId="263"/>
            <ac:spMk id="2" creationId="{132CB4DE-1D57-4661-B79C-8A215F034CA1}"/>
          </ac:spMkLst>
        </pc:spChg>
        <pc:spChg chg="del">
          <ac:chgData name="Benjamin Hanson" userId="df68d629-235b-4f76-9ad2-5da2620e892e" providerId="ADAL" clId="{70B44763-5FC2-44A1-BC3C-862042C846CE}" dt="2022-01-25T16:22:24.032" v="213" actId="478"/>
          <ac:spMkLst>
            <pc:docMk/>
            <pc:sldMk cId="179756584" sldId="263"/>
            <ac:spMk id="3" creationId="{D0E1C713-B284-4B03-9B51-49F129267C3F}"/>
          </ac:spMkLst>
        </pc:spChg>
        <pc:picChg chg="add del mod">
          <ac:chgData name="Benjamin Hanson" userId="df68d629-235b-4f76-9ad2-5da2620e892e" providerId="ADAL" clId="{70B44763-5FC2-44A1-BC3C-862042C846CE}" dt="2022-01-25T17:11:38.087" v="281" actId="478"/>
          <ac:picMkLst>
            <pc:docMk/>
            <pc:sldMk cId="179756584" sldId="263"/>
            <ac:picMk id="5" creationId="{D62DDDEB-61FA-413D-9A8F-3C397D0A9540}"/>
          </ac:picMkLst>
        </pc:picChg>
        <pc:picChg chg="add mod">
          <ac:chgData name="Benjamin Hanson" userId="df68d629-235b-4f76-9ad2-5da2620e892e" providerId="ADAL" clId="{70B44763-5FC2-44A1-BC3C-862042C846CE}" dt="2022-01-25T17:11:56.294" v="284" actId="962"/>
          <ac:picMkLst>
            <pc:docMk/>
            <pc:sldMk cId="179756584" sldId="263"/>
            <ac:picMk id="7" creationId="{087E365C-4013-4C44-A16E-1D96B894B8B1}"/>
          </ac:picMkLst>
        </pc:picChg>
      </pc:sldChg>
      <pc:sldChg chg="addSp delSp modSp new mod setBg">
        <pc:chgData name="Benjamin Hanson" userId="df68d629-235b-4f76-9ad2-5da2620e892e" providerId="ADAL" clId="{70B44763-5FC2-44A1-BC3C-862042C846CE}" dt="2022-01-25T17:12:28.458" v="296" actId="26606"/>
        <pc:sldMkLst>
          <pc:docMk/>
          <pc:sldMk cId="1308271715" sldId="264"/>
        </pc:sldMkLst>
        <pc:spChg chg="del">
          <ac:chgData name="Benjamin Hanson" userId="df68d629-235b-4f76-9ad2-5da2620e892e" providerId="ADAL" clId="{70B44763-5FC2-44A1-BC3C-862042C846CE}" dt="2022-01-25T16:23:07.392" v="223" actId="478"/>
          <ac:spMkLst>
            <pc:docMk/>
            <pc:sldMk cId="1308271715" sldId="264"/>
            <ac:spMk id="2" creationId="{1065EA07-C622-41B2-9C5F-AB5604CA0E66}"/>
          </ac:spMkLst>
        </pc:spChg>
        <pc:spChg chg="del">
          <ac:chgData name="Benjamin Hanson" userId="df68d629-235b-4f76-9ad2-5da2620e892e" providerId="ADAL" clId="{70B44763-5FC2-44A1-BC3C-862042C846CE}" dt="2022-01-25T16:23:07.960" v="224" actId="478"/>
          <ac:spMkLst>
            <pc:docMk/>
            <pc:sldMk cId="1308271715" sldId="264"/>
            <ac:spMk id="3" creationId="{221A8A29-CC36-4321-96D5-B90D3AE2CEF8}"/>
          </ac:spMkLst>
        </pc:spChg>
        <pc:spChg chg="add del">
          <ac:chgData name="Benjamin Hanson" userId="df68d629-235b-4f76-9ad2-5da2620e892e" providerId="ADAL" clId="{70B44763-5FC2-44A1-BC3C-862042C846CE}" dt="2022-01-25T17:12:28.458" v="296" actId="26606"/>
          <ac:spMkLst>
            <pc:docMk/>
            <pc:sldMk cId="1308271715" sldId="264"/>
            <ac:spMk id="12" creationId="{42A4FC2C-047E-45A5-965D-8E1E3BF09BC6}"/>
          </ac:spMkLst>
        </pc:spChg>
        <pc:picChg chg="add del mod">
          <ac:chgData name="Benjamin Hanson" userId="df68d629-235b-4f76-9ad2-5da2620e892e" providerId="ADAL" clId="{70B44763-5FC2-44A1-BC3C-862042C846CE}" dt="2022-01-25T17:12:00.717" v="285" actId="478"/>
          <ac:picMkLst>
            <pc:docMk/>
            <pc:sldMk cId="1308271715" sldId="264"/>
            <ac:picMk id="5" creationId="{B4FA4F8C-47F9-44E6-8E9E-C4AD1F7244DD}"/>
          </ac:picMkLst>
        </pc:picChg>
        <pc:picChg chg="add mod">
          <ac:chgData name="Benjamin Hanson" userId="df68d629-235b-4f76-9ad2-5da2620e892e" providerId="ADAL" clId="{70B44763-5FC2-44A1-BC3C-862042C846CE}" dt="2022-01-25T17:12:28.458" v="296" actId="26606"/>
          <ac:picMkLst>
            <pc:docMk/>
            <pc:sldMk cId="1308271715" sldId="264"/>
            <ac:picMk id="7" creationId="{9E21ED97-697A-4670-9AD3-DFB19DB5C982}"/>
          </ac:picMkLst>
        </pc:picChg>
      </pc:sldChg>
      <pc:sldChg chg="addSp delSp modSp new mod setBg">
        <pc:chgData name="Benjamin Hanson" userId="df68d629-235b-4f76-9ad2-5da2620e892e" providerId="ADAL" clId="{70B44763-5FC2-44A1-BC3C-862042C846CE}" dt="2022-01-25T17:12:48.457" v="302" actId="26606"/>
        <pc:sldMkLst>
          <pc:docMk/>
          <pc:sldMk cId="3036391794" sldId="265"/>
        </pc:sldMkLst>
        <pc:spChg chg="mod">
          <ac:chgData name="Benjamin Hanson" userId="df68d629-235b-4f76-9ad2-5da2620e892e" providerId="ADAL" clId="{70B44763-5FC2-44A1-BC3C-862042C846CE}" dt="2022-01-25T17:12:48.457" v="302" actId="26606"/>
          <ac:spMkLst>
            <pc:docMk/>
            <pc:sldMk cId="3036391794" sldId="265"/>
            <ac:spMk id="2" creationId="{5FE5E863-9DB9-45E3-9CB4-D78108CAD37F}"/>
          </ac:spMkLst>
        </pc:spChg>
        <pc:spChg chg="mod">
          <ac:chgData name="Benjamin Hanson" userId="df68d629-235b-4f76-9ad2-5da2620e892e" providerId="ADAL" clId="{70B44763-5FC2-44A1-BC3C-862042C846CE}" dt="2022-01-25T17:12:48.457" v="302" actId="26606"/>
          <ac:spMkLst>
            <pc:docMk/>
            <pc:sldMk cId="3036391794" sldId="265"/>
            <ac:spMk id="3" creationId="{38D77387-D114-4EF8-95C2-014151C79C50}"/>
          </ac:spMkLst>
        </pc:spChg>
        <pc:picChg chg="add del mod">
          <ac:chgData name="Benjamin Hanson" userId="df68d629-235b-4f76-9ad2-5da2620e892e" providerId="ADAL" clId="{70B44763-5FC2-44A1-BC3C-862042C846CE}" dt="2022-01-25T17:12:32.722" v="297" actId="478"/>
          <ac:picMkLst>
            <pc:docMk/>
            <pc:sldMk cId="3036391794" sldId="265"/>
            <ac:picMk id="5" creationId="{E83AFAC4-01DC-4428-ABC4-0DC2C524572D}"/>
          </ac:picMkLst>
        </pc:picChg>
        <pc:picChg chg="add mod">
          <ac:chgData name="Benjamin Hanson" userId="df68d629-235b-4f76-9ad2-5da2620e892e" providerId="ADAL" clId="{70B44763-5FC2-44A1-BC3C-862042C846CE}" dt="2022-01-25T17:12:48.457" v="302" actId="26606"/>
          <ac:picMkLst>
            <pc:docMk/>
            <pc:sldMk cId="3036391794" sldId="265"/>
            <ac:picMk id="7" creationId="{BB806833-545E-455A-A88A-52FB7379EA65}"/>
          </ac:picMkLst>
        </pc:picChg>
      </pc:sldChg>
      <pc:sldChg chg="delSp modSp new mod">
        <pc:chgData name="Benjamin Hanson" userId="df68d629-235b-4f76-9ad2-5da2620e892e" providerId="ADAL" clId="{70B44763-5FC2-44A1-BC3C-862042C846CE}" dt="2022-01-25T16:53:01.187" v="259" actId="478"/>
        <pc:sldMkLst>
          <pc:docMk/>
          <pc:sldMk cId="61808389" sldId="266"/>
        </pc:sldMkLst>
        <pc:spChg chg="mod">
          <ac:chgData name="Benjamin Hanson" userId="df68d629-235b-4f76-9ad2-5da2620e892e" providerId="ADAL" clId="{70B44763-5FC2-44A1-BC3C-862042C846CE}" dt="2022-01-25T16:52:58.792" v="258" actId="20577"/>
          <ac:spMkLst>
            <pc:docMk/>
            <pc:sldMk cId="61808389" sldId="266"/>
            <ac:spMk id="2" creationId="{C8B1AAFD-B426-4763-8526-324D506FD450}"/>
          </ac:spMkLst>
        </pc:spChg>
        <pc:spChg chg="del">
          <ac:chgData name="Benjamin Hanson" userId="df68d629-235b-4f76-9ad2-5da2620e892e" providerId="ADAL" clId="{70B44763-5FC2-44A1-BC3C-862042C846CE}" dt="2022-01-25T16:53:01.187" v="259" actId="478"/>
          <ac:spMkLst>
            <pc:docMk/>
            <pc:sldMk cId="61808389" sldId="266"/>
            <ac:spMk id="3" creationId="{26C9B487-6537-4EE8-B7BA-E2F1B17EBDE6}"/>
          </ac:spMkLst>
        </pc:spChg>
      </pc:sldChg>
      <pc:sldChg chg="addSp delSp modSp new mod setBg">
        <pc:chgData name="Benjamin Hanson" userId="df68d629-235b-4f76-9ad2-5da2620e892e" providerId="ADAL" clId="{70B44763-5FC2-44A1-BC3C-862042C846CE}" dt="2022-01-25T17:13:43.684" v="308" actId="26606"/>
        <pc:sldMkLst>
          <pc:docMk/>
          <pc:sldMk cId="2065019074" sldId="267"/>
        </pc:sldMkLst>
        <pc:spChg chg="del">
          <ac:chgData name="Benjamin Hanson" userId="df68d629-235b-4f76-9ad2-5da2620e892e" providerId="ADAL" clId="{70B44763-5FC2-44A1-BC3C-862042C846CE}" dt="2022-01-25T16:53:06.327" v="261" actId="478"/>
          <ac:spMkLst>
            <pc:docMk/>
            <pc:sldMk cId="2065019074" sldId="267"/>
            <ac:spMk id="2" creationId="{4B3931AF-D417-4965-9358-CB66F85C4B2E}"/>
          </ac:spMkLst>
        </pc:spChg>
        <pc:spChg chg="del">
          <ac:chgData name="Benjamin Hanson" userId="df68d629-235b-4f76-9ad2-5da2620e892e" providerId="ADAL" clId="{70B44763-5FC2-44A1-BC3C-862042C846CE}" dt="2022-01-25T16:53:06.820" v="262" actId="478"/>
          <ac:spMkLst>
            <pc:docMk/>
            <pc:sldMk cId="2065019074" sldId="267"/>
            <ac:spMk id="3" creationId="{35096712-F50C-4D88-955C-E6A85FCCD120}"/>
          </ac:spMkLst>
        </pc:spChg>
        <pc:spChg chg="add del">
          <ac:chgData name="Benjamin Hanson" userId="df68d629-235b-4f76-9ad2-5da2620e892e" providerId="ADAL" clId="{70B44763-5FC2-44A1-BC3C-862042C846CE}" dt="2022-01-25T17:13:43.684" v="308" actId="26606"/>
          <ac:spMkLst>
            <pc:docMk/>
            <pc:sldMk cId="2065019074" sldId="267"/>
            <ac:spMk id="9" creationId="{F3060C83-F051-4F0E-ABAD-AA0DFC48B218}"/>
          </ac:spMkLst>
        </pc:spChg>
        <pc:spChg chg="add del">
          <ac:chgData name="Benjamin Hanson" userId="df68d629-235b-4f76-9ad2-5da2620e892e" providerId="ADAL" clId="{70B44763-5FC2-44A1-BC3C-862042C846CE}" dt="2022-01-25T16:53:27.112" v="266" actId="26606"/>
          <ac:spMkLst>
            <pc:docMk/>
            <pc:sldMk cId="2065019074" sldId="267"/>
            <ac:spMk id="10" creationId="{F3060C83-F051-4F0E-ABAD-AA0DFC48B218}"/>
          </ac:spMkLst>
        </pc:spChg>
        <pc:spChg chg="add del">
          <ac:chgData name="Benjamin Hanson" userId="df68d629-235b-4f76-9ad2-5da2620e892e" providerId="ADAL" clId="{70B44763-5FC2-44A1-BC3C-862042C846CE}" dt="2022-01-25T17:13:43.684" v="308" actId="26606"/>
          <ac:spMkLst>
            <pc:docMk/>
            <pc:sldMk cId="2065019074" sldId="267"/>
            <ac:spMk id="11" creationId="{83C98ABE-055B-441F-B07E-44F97F083C39}"/>
          </ac:spMkLst>
        </pc:spChg>
        <pc:spChg chg="add del">
          <ac:chgData name="Benjamin Hanson" userId="df68d629-235b-4f76-9ad2-5da2620e892e" providerId="ADAL" clId="{70B44763-5FC2-44A1-BC3C-862042C846CE}" dt="2022-01-25T16:53:27.112" v="266" actId="26606"/>
          <ac:spMkLst>
            <pc:docMk/>
            <pc:sldMk cId="2065019074" sldId="267"/>
            <ac:spMk id="12" creationId="{83C98ABE-055B-441F-B07E-44F97F083C39}"/>
          </ac:spMkLst>
        </pc:spChg>
        <pc:spChg chg="add del">
          <ac:chgData name="Benjamin Hanson" userId="df68d629-235b-4f76-9ad2-5da2620e892e" providerId="ADAL" clId="{70B44763-5FC2-44A1-BC3C-862042C846CE}" dt="2022-01-25T17:13:43.684" v="308" actId="26606"/>
          <ac:spMkLst>
            <pc:docMk/>
            <pc:sldMk cId="2065019074" sldId="267"/>
            <ac:spMk id="13" creationId="{29FDB030-9B49-4CED-8CCD-4D99382388AC}"/>
          </ac:spMkLst>
        </pc:spChg>
        <pc:spChg chg="add del">
          <ac:chgData name="Benjamin Hanson" userId="df68d629-235b-4f76-9ad2-5da2620e892e" providerId="ADAL" clId="{70B44763-5FC2-44A1-BC3C-862042C846CE}" dt="2022-01-25T16:53:27.112" v="266" actId="26606"/>
          <ac:spMkLst>
            <pc:docMk/>
            <pc:sldMk cId="2065019074" sldId="267"/>
            <ac:spMk id="14" creationId="{29FDB030-9B49-4CED-8CCD-4D99382388AC}"/>
          </ac:spMkLst>
        </pc:spChg>
        <pc:spChg chg="add del">
          <ac:chgData name="Benjamin Hanson" userId="df68d629-235b-4f76-9ad2-5da2620e892e" providerId="ADAL" clId="{70B44763-5FC2-44A1-BC3C-862042C846CE}" dt="2022-01-25T17:13:43.684" v="308" actId="26606"/>
          <ac:spMkLst>
            <pc:docMk/>
            <pc:sldMk cId="2065019074" sldId="267"/>
            <ac:spMk id="15" creationId="{3783CA14-24A1-485C-8B30-D6A5D87987AD}"/>
          </ac:spMkLst>
        </pc:spChg>
        <pc:spChg chg="add del">
          <ac:chgData name="Benjamin Hanson" userId="df68d629-235b-4f76-9ad2-5da2620e892e" providerId="ADAL" clId="{70B44763-5FC2-44A1-BC3C-862042C846CE}" dt="2022-01-25T16:53:27.112" v="266" actId="26606"/>
          <ac:spMkLst>
            <pc:docMk/>
            <pc:sldMk cId="2065019074" sldId="267"/>
            <ac:spMk id="16" creationId="{3783CA14-24A1-485C-8B30-D6A5D87987AD}"/>
          </ac:spMkLst>
        </pc:spChg>
        <pc:spChg chg="add del">
          <ac:chgData name="Benjamin Hanson" userId="df68d629-235b-4f76-9ad2-5da2620e892e" providerId="ADAL" clId="{70B44763-5FC2-44A1-BC3C-862042C846CE}" dt="2022-01-25T17:13:43.684" v="308" actId="26606"/>
          <ac:spMkLst>
            <pc:docMk/>
            <pc:sldMk cId="2065019074" sldId="267"/>
            <ac:spMk id="17" creationId="{9A97C86A-04D6-40F7-AE84-31AB43E6A846}"/>
          </ac:spMkLst>
        </pc:spChg>
        <pc:spChg chg="add del">
          <ac:chgData name="Benjamin Hanson" userId="df68d629-235b-4f76-9ad2-5da2620e892e" providerId="ADAL" clId="{70B44763-5FC2-44A1-BC3C-862042C846CE}" dt="2022-01-25T16:53:27.112" v="266" actId="26606"/>
          <ac:spMkLst>
            <pc:docMk/>
            <pc:sldMk cId="2065019074" sldId="267"/>
            <ac:spMk id="18" creationId="{9A97C86A-04D6-40F7-AE84-31AB43E6A846}"/>
          </ac:spMkLst>
        </pc:spChg>
        <pc:spChg chg="add del">
          <ac:chgData name="Benjamin Hanson" userId="df68d629-235b-4f76-9ad2-5da2620e892e" providerId="ADAL" clId="{70B44763-5FC2-44A1-BC3C-862042C846CE}" dt="2022-01-25T17:13:43.684" v="308" actId="26606"/>
          <ac:spMkLst>
            <pc:docMk/>
            <pc:sldMk cId="2065019074" sldId="267"/>
            <ac:spMk id="19" creationId="{FF9F2414-84E8-453E-B1F3-389FDE8192D9}"/>
          </ac:spMkLst>
        </pc:spChg>
        <pc:spChg chg="add del">
          <ac:chgData name="Benjamin Hanson" userId="df68d629-235b-4f76-9ad2-5da2620e892e" providerId="ADAL" clId="{70B44763-5FC2-44A1-BC3C-862042C846CE}" dt="2022-01-25T16:53:27.112" v="266" actId="26606"/>
          <ac:spMkLst>
            <pc:docMk/>
            <pc:sldMk cId="2065019074" sldId="267"/>
            <ac:spMk id="20" creationId="{FF9F2414-84E8-453E-B1F3-389FDE8192D9}"/>
          </ac:spMkLst>
        </pc:spChg>
        <pc:spChg chg="add del">
          <ac:chgData name="Benjamin Hanson" userId="df68d629-235b-4f76-9ad2-5da2620e892e" providerId="ADAL" clId="{70B44763-5FC2-44A1-BC3C-862042C846CE}" dt="2022-01-25T16:53:27.112" v="266" actId="26606"/>
          <ac:spMkLst>
            <pc:docMk/>
            <pc:sldMk cId="2065019074" sldId="267"/>
            <ac:spMk id="22" creationId="{3ECA69A1-7536-43AC-85EF-C7106179F5ED}"/>
          </ac:spMkLst>
        </pc:spChg>
        <pc:spChg chg="add del">
          <ac:chgData name="Benjamin Hanson" userId="df68d629-235b-4f76-9ad2-5da2620e892e" providerId="ADAL" clId="{70B44763-5FC2-44A1-BC3C-862042C846CE}" dt="2022-01-25T17:13:43.684" v="308" actId="26606"/>
          <ac:spMkLst>
            <pc:docMk/>
            <pc:sldMk cId="2065019074" sldId="267"/>
            <ac:spMk id="24" creationId="{3ECA69A1-7536-43AC-85EF-C7106179F5ED}"/>
          </ac:spMkLst>
        </pc:spChg>
        <pc:picChg chg="add del mod">
          <ac:chgData name="Benjamin Hanson" userId="df68d629-235b-4f76-9ad2-5da2620e892e" providerId="ADAL" clId="{70B44763-5FC2-44A1-BC3C-862042C846CE}" dt="2022-01-25T17:13:26.975" v="303" actId="478"/>
          <ac:picMkLst>
            <pc:docMk/>
            <pc:sldMk cId="2065019074" sldId="267"/>
            <ac:picMk id="5" creationId="{07E5C353-72AA-4C02-9DEC-A3655B0DC011}"/>
          </ac:picMkLst>
        </pc:picChg>
        <pc:picChg chg="add mod">
          <ac:chgData name="Benjamin Hanson" userId="df68d629-235b-4f76-9ad2-5da2620e892e" providerId="ADAL" clId="{70B44763-5FC2-44A1-BC3C-862042C846CE}" dt="2022-01-25T17:13:43.684" v="308" actId="26606"/>
          <ac:picMkLst>
            <pc:docMk/>
            <pc:sldMk cId="2065019074" sldId="267"/>
            <ac:picMk id="7" creationId="{A85D9516-D261-4921-B5B7-E7331D2B11AE}"/>
          </ac:picMkLst>
        </pc:picChg>
      </pc:sldChg>
      <pc:sldChg chg="addSp modSp new mod">
        <pc:chgData name="Benjamin Hanson" userId="df68d629-235b-4f76-9ad2-5da2620e892e" providerId="ADAL" clId="{70B44763-5FC2-44A1-BC3C-862042C846CE}" dt="2022-01-25T16:53:57.870" v="269" actId="27614"/>
        <pc:sldMkLst>
          <pc:docMk/>
          <pc:sldMk cId="3351130545" sldId="268"/>
        </pc:sldMkLst>
        <pc:picChg chg="add mod">
          <ac:chgData name="Benjamin Hanson" userId="df68d629-235b-4f76-9ad2-5da2620e892e" providerId="ADAL" clId="{70B44763-5FC2-44A1-BC3C-862042C846CE}" dt="2022-01-25T16:53:57.870" v="269" actId="27614"/>
          <ac:picMkLst>
            <pc:docMk/>
            <pc:sldMk cId="3351130545" sldId="268"/>
            <ac:picMk id="5" creationId="{F6542B5B-EE60-44C0-A8E3-DF0264E8CB6A}"/>
          </ac:picMkLst>
        </pc:picChg>
      </pc:sldChg>
      <pc:sldChg chg="addSp delSp modSp new mod">
        <pc:chgData name="Benjamin Hanson" userId="df68d629-235b-4f76-9ad2-5da2620e892e" providerId="ADAL" clId="{70B44763-5FC2-44A1-BC3C-862042C846CE}" dt="2022-01-25T17:19:47.091" v="312" actId="962"/>
        <pc:sldMkLst>
          <pc:docMk/>
          <pc:sldMk cId="3789043801" sldId="269"/>
        </pc:sldMkLst>
        <pc:picChg chg="add del mod">
          <ac:chgData name="Benjamin Hanson" userId="df68d629-235b-4f76-9ad2-5da2620e892e" providerId="ADAL" clId="{70B44763-5FC2-44A1-BC3C-862042C846CE}" dt="2022-01-25T17:19:30.585" v="309" actId="478"/>
          <ac:picMkLst>
            <pc:docMk/>
            <pc:sldMk cId="3789043801" sldId="269"/>
            <ac:picMk id="5" creationId="{947DE915-CBF1-46C0-9CB2-076C8282B6F8}"/>
          </ac:picMkLst>
        </pc:picChg>
        <pc:picChg chg="add mod">
          <ac:chgData name="Benjamin Hanson" userId="df68d629-235b-4f76-9ad2-5da2620e892e" providerId="ADAL" clId="{70B44763-5FC2-44A1-BC3C-862042C846CE}" dt="2022-01-25T17:19:47.091" v="312" actId="962"/>
          <ac:picMkLst>
            <pc:docMk/>
            <pc:sldMk cId="3789043801" sldId="269"/>
            <ac:picMk id="7" creationId="{9960D83F-CAC5-4EF2-AA57-C2215E07F12F}"/>
          </ac:picMkLst>
        </pc:picChg>
      </pc:sldChg>
      <pc:sldChg chg="addSp modSp new mod">
        <pc:chgData name="Benjamin Hanson" userId="df68d629-235b-4f76-9ad2-5da2620e892e" providerId="ADAL" clId="{70B44763-5FC2-44A1-BC3C-862042C846CE}" dt="2022-01-25T16:54:37.793" v="277" actId="962"/>
        <pc:sldMkLst>
          <pc:docMk/>
          <pc:sldMk cId="1142033129" sldId="270"/>
        </pc:sldMkLst>
        <pc:picChg chg="add mod">
          <ac:chgData name="Benjamin Hanson" userId="df68d629-235b-4f76-9ad2-5da2620e892e" providerId="ADAL" clId="{70B44763-5FC2-44A1-BC3C-862042C846CE}" dt="2022-01-25T16:54:37.793" v="277" actId="962"/>
          <ac:picMkLst>
            <pc:docMk/>
            <pc:sldMk cId="1142033129" sldId="270"/>
            <ac:picMk id="5" creationId="{3638DA7D-7CFC-4728-BBEE-E70CFCB4E86B}"/>
          </ac:picMkLst>
        </pc:picChg>
      </pc:sldChg>
      <pc:sldMasterChg chg="addSldLayout">
        <pc:chgData name="Benjamin Hanson" userId="df68d629-235b-4f76-9ad2-5da2620e892e" providerId="ADAL" clId="{70B44763-5FC2-44A1-BC3C-862042C846CE}" dt="2022-01-25T16:12:29.974" v="0" actId="680"/>
        <pc:sldMasterMkLst>
          <pc:docMk/>
          <pc:sldMasterMk cId="3573605487" sldId="2147483648"/>
        </pc:sldMasterMkLst>
        <pc:sldLayoutChg chg="add">
          <pc:chgData name="Benjamin Hanson" userId="df68d629-235b-4f76-9ad2-5da2620e892e" providerId="ADAL" clId="{70B44763-5FC2-44A1-BC3C-862042C846CE}" dt="2022-01-25T16:12:29.974" v="0" actId="680"/>
          <pc:sldLayoutMkLst>
            <pc:docMk/>
            <pc:sldMasterMk cId="3573605487" sldId="2147483648"/>
            <pc:sldLayoutMk cId="2466684565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D726-322D-4560-BA76-DC74421AE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0CA6C-1FD7-46F7-88FF-FC06513ED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684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60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15D-498F-430A-B93F-4E8504184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1-25-2022 Meeting</a:t>
            </a:r>
          </a:p>
        </p:txBody>
      </p:sp>
    </p:spTree>
    <p:extLst>
      <p:ext uri="{BB962C8B-B14F-4D97-AF65-F5344CB8AC3E}">
        <p14:creationId xmlns:p14="http://schemas.microsoft.com/office/powerpoint/2010/main" val="1638776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FB3A942-B365-4538-911C-F34C8AD70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44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0025717-F5E2-40E9-AF68-C5DB97F50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A56DA8-1FBB-4F5B-8621-54F8A1C3E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851" y="1779312"/>
            <a:ext cx="4062974" cy="54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44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087E365C-4013-4C44-A16E-1D96B894B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6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21ED97-697A-4670-9AD3-DFB19DB5C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71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E863-9DB9-45E3-9CB4-D78108CAD3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77387-D114-4EF8-95C2-014151C79C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06833-545E-455A-A88A-52FB7379E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91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AAFD-B426-4763-8526-324D506FD4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 Flatness</a:t>
            </a:r>
          </a:p>
        </p:txBody>
      </p:sp>
    </p:spTree>
    <p:extLst>
      <p:ext uri="{BB962C8B-B14F-4D97-AF65-F5344CB8AC3E}">
        <p14:creationId xmlns:p14="http://schemas.microsoft.com/office/powerpoint/2010/main" val="61808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5D9516-D261-4921-B5B7-E7331D2B1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1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4214-F7CE-410D-9951-25AFC0301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E22ACE-5232-4841-83AF-375180107E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A60824F-6B02-44EE-A9A8-166DB672A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30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D0E0-0822-4E6F-AD0E-F5FE3D66C5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05A15D-CA3B-4119-9CA5-721248DF4D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E68BCAC-AC07-4057-A3BA-2FBF88AEB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43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9380-E812-451C-88AB-AC7E9AE8F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4E933C-30DC-4ABE-990A-D26C3A6436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5E3F6652-0DAD-4D86-A600-32D153124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33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3B60B-BDFB-41CB-BDC6-048AA3E22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189"/>
            <a:ext cx="9144000" cy="806823"/>
          </a:xfrm>
        </p:spPr>
        <p:txBody>
          <a:bodyPr/>
          <a:lstStyle/>
          <a:p>
            <a:r>
              <a:rPr lang="en-US" sz="4000" dirty="0"/>
              <a:t>Checking if Vertical and Incline are switched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95379C3-261D-476D-87AE-EFE3F8DB8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40" y="2061391"/>
            <a:ext cx="9231308" cy="29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58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787DB0B-D0A4-4273-AF8F-219A39DEB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029"/>
            <a:ext cx="6126477" cy="4901179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82F5860B-3712-44A7-AC0A-D1023F2DB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1" y="1103010"/>
            <a:ext cx="6126477" cy="490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4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787DB0B-D0A4-4273-AF8F-219A39DEB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3" t="51714" r="39713"/>
          <a:stretch/>
        </p:blipFill>
        <p:spPr>
          <a:xfrm>
            <a:off x="923365" y="-71718"/>
            <a:ext cx="3416760" cy="6681358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82F5860B-3712-44A7-AC0A-D1023F2DB7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69" t="53219" r="38777"/>
          <a:stretch/>
        </p:blipFill>
        <p:spPr>
          <a:xfrm>
            <a:off x="6553323" y="117290"/>
            <a:ext cx="3496112" cy="662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45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11</Words>
  <Application>Microsoft Office PowerPoint</Application>
  <PresentationFormat>Widescreen</PresentationFormat>
  <Paragraphs>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1-25-2022 Meeting</vt:lpstr>
      <vt:lpstr>Testing Flatness</vt:lpstr>
      <vt:lpstr>PowerPoint Presentation</vt:lpstr>
      <vt:lpstr>PowerPoint Presentation</vt:lpstr>
      <vt:lpstr>PowerPoint Presentation</vt:lpstr>
      <vt:lpstr>PowerPoint Presentation</vt:lpstr>
      <vt:lpstr>Checking if Vertical and Incline are switched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1-25-2022 Meeting</dc:title>
  <dc:creator>Benjamin Hanson</dc:creator>
  <cp:lastModifiedBy>Benjamin Hanson</cp:lastModifiedBy>
  <cp:revision>3</cp:revision>
  <dcterms:created xsi:type="dcterms:W3CDTF">2022-01-25T16:12:25Z</dcterms:created>
  <dcterms:modified xsi:type="dcterms:W3CDTF">2022-01-26T06:04:07Z</dcterms:modified>
</cp:coreProperties>
</file>